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6' Target='https://public.tableau.com/views/Book2_17167238955240/Dashboard1' TargetMode='External' Type='http://schemas.openxmlformats.org/officeDocument/2006/relationships/hyperlink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EAD8A918-1427-4499-8156-A9ED2C17B810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 dirty="0" lang="en-us">
                <a:hlinkClick r:id="rId6"/>
              </a:rPr>
              <a:t>Book2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31ADA597-6AE9-4421-BBBD-E3D1DF474AF6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6/1/2024 11:27:38 AM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pular tracks" id="2" name="slide2">
            <a:extLst>
              <a:ext uri="{FF2B5EF4-FFF2-40B4-BE49-F238E27FC236}">
                <a16:creationId xmlns:a16="http://schemas.microsoft.com/office/drawing/2014/main" id="{A0B61A71-76F6-45BA-851E-3582205676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29" y="0"/>
            <a:ext cx="117659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pular artist" id="3" name="slide3">
            <a:extLst>
              <a:ext uri="{FF2B5EF4-FFF2-40B4-BE49-F238E27FC236}">
                <a16:creationId xmlns:a16="http://schemas.microsoft.com/office/drawing/2014/main" id="{51D47F61-CFD8-4A07-9647-D1CCC774DF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323" y="0"/>
            <a:ext cx="4133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pularity by country" id="4" name="slide4">
            <a:extLst>
              <a:ext uri="{FF2B5EF4-FFF2-40B4-BE49-F238E27FC236}">
                <a16:creationId xmlns:a16="http://schemas.microsoft.com/office/drawing/2014/main" id="{577E0463-009E-46EA-8CCB-34AE28A8DB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88" y="0"/>
            <a:ext cx="116344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reaming over time" id="5" name="slide5">
            <a:extLst>
              <a:ext uri="{FF2B5EF4-FFF2-40B4-BE49-F238E27FC236}">
                <a16:creationId xmlns:a16="http://schemas.microsoft.com/office/drawing/2014/main" id="{D0328B7F-29EE-4828-8CC4-B4C96466DF8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65" y="0"/>
            <a:ext cx="117346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1" id="6" name="slide6">
            <a:extLst>
              <a:ext uri="{FF2B5EF4-FFF2-40B4-BE49-F238E27FC236}">
                <a16:creationId xmlns:a16="http://schemas.microsoft.com/office/drawing/2014/main" id="{FE977C0D-E742-48F4-B964-BEFFB884612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4"/>
            <a:ext cx="12192000" cy="685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2024-06-01T11:27:43Z</dcterms:created>
  <dcterms:modified xsi:type="dcterms:W3CDTF">2024-06-01T11:27:43Z</dcterms:modified>
</cp:coreProperties>
</file>

<file path=docProps/thumbnail.jpeg>
</file>